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7772400" cy="10058400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85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Online2PDF.com</dc:creator>
  <cp:lastModifiedBy>Online2PDF.com</cp:lastModifiedBy>
  <cp:revision>1</cp:revision>
  <dcterms:created xsi:type="dcterms:W3CDTF">2025-04-22T16:57:06Z</dcterms:created>
  <dcterms:modified xsi:type="dcterms:W3CDTF">2025-04-22T14:57:10Z</dcterms:modified>
</cp:coreProperties>
</file>